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6" r:id="rId3"/>
    <p:sldId id="272" r:id="rId4"/>
    <p:sldId id="257" r:id="rId5"/>
    <p:sldId id="274" r:id="rId6"/>
    <p:sldId id="263" r:id="rId7"/>
    <p:sldId id="264" r:id="rId8"/>
    <p:sldId id="284" r:id="rId9"/>
    <p:sldId id="285" r:id="rId10"/>
    <p:sldId id="259" r:id="rId11"/>
    <p:sldId id="282" r:id="rId12"/>
    <p:sldId id="280" r:id="rId13"/>
    <p:sldId id="281" r:id="rId14"/>
    <p:sldId id="275" r:id="rId15"/>
    <p:sldId id="266" r:id="rId16"/>
    <p:sldId id="267" r:id="rId17"/>
    <p:sldId id="273" r:id="rId18"/>
    <p:sldId id="278" r:id="rId19"/>
    <p:sldId id="283" r:id="rId20"/>
    <p:sldId id="262" r:id="rId21"/>
    <p:sldId id="271" r:id="rId22"/>
    <p:sldId id="261" r:id="rId23"/>
    <p:sldId id="26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5"/>
    <p:restoredTop sz="81790"/>
  </p:normalViewPr>
  <p:slideViewPr>
    <p:cSldViewPr snapToGrid="0" snapToObjects="1">
      <p:cViewPr varScale="1">
        <p:scale>
          <a:sx n="90" d="100"/>
          <a:sy n="90" d="100"/>
        </p:scale>
        <p:origin x="12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B0B7D-10A5-454B-BB18-8E4C86D92FAB}" type="datetimeFigureOut">
              <a:rPr lang="en-US" smtClean="0"/>
              <a:t>3/24/17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40F833-1985-DF4B-96E9-089BD7CA9A5E}" type="slidenum">
              <a:rPr lang="en-US" smtClean="0"/>
              <a:t>‹#›</a:t>
            </a:fld>
            <a:endParaRPr lang="en-US"/>
          </a:p>
        </p:txBody>
      </p:sp>
    </p:spTree>
    <p:extLst>
      <p:ext uri="{BB962C8B-B14F-4D97-AF65-F5344CB8AC3E}">
        <p14:creationId xmlns:p14="http://schemas.microsoft.com/office/powerpoint/2010/main" val="1468480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Nextdoor</a:t>
            </a:r>
            <a:r>
              <a:rPr lang="en-US" dirty="0" smtClean="0"/>
              <a:t> to</a:t>
            </a:r>
            <a:r>
              <a:rPr lang="en-US" baseline="0" dirty="0" smtClean="0"/>
              <a:t> current day Shivwits Paiute Reservation.  Paiutes live on valley floor, in ancient times they would have set up their </a:t>
            </a:r>
            <a:r>
              <a:rPr lang="en-US" baseline="0" dirty="0" err="1" smtClean="0"/>
              <a:t>wikiups</a:t>
            </a:r>
            <a:r>
              <a:rPr lang="en-US" baseline="0" dirty="0" smtClean="0"/>
              <a:t> at the top of these mountains to be cooler.</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2</a:t>
            </a:fld>
            <a:endParaRPr lang="en-US"/>
          </a:p>
        </p:txBody>
      </p:sp>
    </p:spTree>
    <p:extLst>
      <p:ext uri="{BB962C8B-B14F-4D97-AF65-F5344CB8AC3E}">
        <p14:creationId xmlns:p14="http://schemas.microsoft.com/office/powerpoint/2010/main" val="128035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 that inspired</a:t>
            </a:r>
            <a:r>
              <a:rPr lang="en-US" baseline="0" dirty="0" smtClean="0"/>
              <a:t> author to have grandmother show Vivian the ancient ruin.  See the circular hole where a </a:t>
            </a:r>
            <a:r>
              <a:rPr lang="en-US" baseline="0" dirty="0" err="1" smtClean="0"/>
              <a:t>wikiup</a:t>
            </a:r>
            <a:r>
              <a:rPr lang="en-US" baseline="0" dirty="0" smtClean="0"/>
              <a:t> would have been anchored. Pottery sherds and shale littered the ground.</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11</a:t>
            </a:fld>
            <a:endParaRPr lang="en-US"/>
          </a:p>
        </p:txBody>
      </p:sp>
    </p:spTree>
    <p:extLst>
      <p:ext uri="{BB962C8B-B14F-4D97-AF65-F5344CB8AC3E}">
        <p14:creationId xmlns:p14="http://schemas.microsoft.com/office/powerpoint/2010/main" val="934066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a:t>
            </a:r>
            <a:r>
              <a:rPr lang="en-US" baseline="0" dirty="0" smtClean="0"/>
              <a:t> you choose this as your home like the Paiutes did?</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12</a:t>
            </a:fld>
            <a:endParaRPr lang="en-US"/>
          </a:p>
        </p:txBody>
      </p:sp>
    </p:spTree>
    <p:extLst>
      <p:ext uri="{BB962C8B-B14F-4D97-AF65-F5344CB8AC3E}">
        <p14:creationId xmlns:p14="http://schemas.microsoft.com/office/powerpoint/2010/main" val="1362348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a:t>
            </a:r>
            <a:r>
              <a:rPr lang="en-US" baseline="0" dirty="0" smtClean="0"/>
              <a:t> you choose this as your home like the Paiutes did?</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13</a:t>
            </a:fld>
            <a:endParaRPr lang="en-US"/>
          </a:p>
        </p:txBody>
      </p:sp>
    </p:spTree>
    <p:extLst>
      <p:ext uri="{BB962C8B-B14F-4D97-AF65-F5344CB8AC3E}">
        <p14:creationId xmlns:p14="http://schemas.microsoft.com/office/powerpoint/2010/main" val="2057089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Paiute home land</a:t>
            </a:r>
            <a:r>
              <a:rPr lang="en-US" baseline="0" dirty="0" smtClean="0"/>
              <a:t> is on a sandstone base with volcanoes and lava nearby. It is high desert. </a:t>
            </a:r>
            <a:r>
              <a:rPr lang="en-US" dirty="0" smtClean="0"/>
              <a:t>Sandstone gets its colors from oxidizing iron. Different colors mean different stages</a:t>
            </a:r>
            <a:r>
              <a:rPr lang="en-US" baseline="0" dirty="0" smtClean="0"/>
              <a:t> of oxidation. White sandstone means the iron has been leached down by water.</a:t>
            </a:r>
            <a:endParaRPr lang="en-US" dirty="0" smtClean="0"/>
          </a:p>
          <a:p>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14</a:t>
            </a:fld>
            <a:endParaRPr lang="en-US"/>
          </a:p>
        </p:txBody>
      </p:sp>
    </p:spTree>
    <p:extLst>
      <p:ext uri="{BB962C8B-B14F-4D97-AF65-F5344CB8AC3E}">
        <p14:creationId xmlns:p14="http://schemas.microsoft.com/office/powerpoint/2010/main" val="1982343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Desert varnish is a coating laid down on sandstone by bacteria in arid climates. The coating is reddish brown and it is made of manganese and iron.</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15</a:t>
            </a:fld>
            <a:endParaRPr lang="en-US"/>
          </a:p>
        </p:txBody>
      </p:sp>
    </p:spTree>
    <p:extLst>
      <p:ext uri="{BB962C8B-B14F-4D97-AF65-F5344CB8AC3E}">
        <p14:creationId xmlns:p14="http://schemas.microsoft.com/office/powerpoint/2010/main" val="450228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the Ancient People lived in Paiute territory, they left their artwork, or symbols in the rock. The ancient ones pecked through the desert varnish with rocks to reveal the design in the lighter colored rock beneath. We call these symbols petroglyphs which means a picture or symbol in stone. In this panel, the Ancient People uncovered the whole shape, not just the outline.</a:t>
            </a:r>
          </a:p>
          <a:p>
            <a:r>
              <a:rPr lang="en-US" baseline="0" dirty="0" smtClean="0"/>
              <a:t>No one really knows the purpose of petroglyphs but it is thought that some may have religious significance, like telling the story of the people’s origin. Other petroglyphs may show how many times a particular band has camped in the area by pecking out their clan symbol. Some may be maps. Others may tell what kind of game is nearby. They are all amazing and they were pecked from 900 to 1000 years ago in the area close to the </a:t>
            </a:r>
            <a:r>
              <a:rPr lang="en-US" baseline="0" dirty="0" err="1" smtClean="0"/>
              <a:t>Shivwitz</a:t>
            </a:r>
            <a:r>
              <a:rPr lang="en-US" baseline="0" dirty="0" smtClean="0"/>
              <a:t> Paiute reservation and in other sites.</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16</a:t>
            </a:fld>
            <a:endParaRPr lang="en-US"/>
          </a:p>
        </p:txBody>
      </p:sp>
    </p:spTree>
    <p:extLst>
      <p:ext uri="{BB962C8B-B14F-4D97-AF65-F5344CB8AC3E}">
        <p14:creationId xmlns:p14="http://schemas.microsoft.com/office/powerpoint/2010/main" val="1235200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petroglyph, the artist only pecked</a:t>
            </a:r>
            <a:r>
              <a:rPr lang="en-US" baseline="0" dirty="0" smtClean="0"/>
              <a:t> out the outline. This is more common. </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17</a:t>
            </a:fld>
            <a:endParaRPr lang="en-US"/>
          </a:p>
        </p:txBody>
      </p:sp>
    </p:spTree>
    <p:extLst>
      <p:ext uri="{BB962C8B-B14F-4D97-AF65-F5344CB8AC3E}">
        <p14:creationId xmlns:p14="http://schemas.microsoft.com/office/powerpoint/2010/main" val="1482038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panels of petroglyphs are huge as if they were newspaper rocks.</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18</a:t>
            </a:fld>
            <a:endParaRPr lang="en-US"/>
          </a:p>
        </p:txBody>
      </p:sp>
    </p:spTree>
    <p:extLst>
      <p:ext uri="{BB962C8B-B14F-4D97-AF65-F5344CB8AC3E}">
        <p14:creationId xmlns:p14="http://schemas.microsoft.com/office/powerpoint/2010/main" val="58710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panels of petroglyphs are huge as if they were newspaper rocks.</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19</a:t>
            </a:fld>
            <a:endParaRPr lang="en-US"/>
          </a:p>
        </p:txBody>
      </p:sp>
    </p:spTree>
    <p:extLst>
      <p:ext uri="{BB962C8B-B14F-4D97-AF65-F5344CB8AC3E}">
        <p14:creationId xmlns:p14="http://schemas.microsoft.com/office/powerpoint/2010/main" val="1235250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a:t>
            </a:r>
            <a:r>
              <a:rPr lang="en-US" baseline="0" dirty="0" smtClean="0"/>
              <a:t> petroglyphs are alone, the work of just one artist. Perhaps for a purpose. It is thought that this petroglyph, to the right of the entrance to the cave, guards a ceremonial cave.</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20</a:t>
            </a:fld>
            <a:endParaRPr lang="en-US"/>
          </a:p>
        </p:txBody>
      </p:sp>
    </p:spTree>
    <p:extLst>
      <p:ext uri="{BB962C8B-B14F-4D97-AF65-F5344CB8AC3E}">
        <p14:creationId xmlns:p14="http://schemas.microsoft.com/office/powerpoint/2010/main" val="125865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left to right, clockwise:  Water basket,</a:t>
            </a:r>
            <a:r>
              <a:rPr lang="en-US" baseline="0" dirty="0" smtClean="0"/>
              <a:t> shallow basket, gathering basket, paddle for loosening rice grass seeds?</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3</a:t>
            </a:fld>
            <a:endParaRPr lang="en-US"/>
          </a:p>
        </p:txBody>
      </p:sp>
    </p:spTree>
    <p:extLst>
      <p:ext uri="{BB962C8B-B14F-4D97-AF65-F5344CB8AC3E}">
        <p14:creationId xmlns:p14="http://schemas.microsoft.com/office/powerpoint/2010/main" val="1751750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Pictographs are painted</a:t>
            </a:r>
            <a:r>
              <a:rPr lang="en-US" baseline="0" dirty="0" smtClean="0"/>
              <a:t> on the rocks with pigments. Although there is nothing to compare to this, each of these figures is larger than life.</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21</a:t>
            </a:fld>
            <a:endParaRPr lang="en-US"/>
          </a:p>
        </p:txBody>
      </p:sp>
    </p:spTree>
    <p:extLst>
      <p:ext uri="{BB962C8B-B14F-4D97-AF65-F5344CB8AC3E}">
        <p14:creationId xmlns:p14="http://schemas.microsoft.com/office/powerpoint/2010/main" val="140870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Pictographs</a:t>
            </a:r>
            <a:r>
              <a:rPr lang="en-US" baseline="0" dirty="0" smtClean="0"/>
              <a:t> don’t last as long as petroglyphs unless they are in protected areas. These are under a ledge. The picture was taken looking up.</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22</a:t>
            </a:fld>
            <a:endParaRPr lang="en-US"/>
          </a:p>
        </p:txBody>
      </p:sp>
    </p:spTree>
    <p:extLst>
      <p:ext uri="{BB962C8B-B14F-4D97-AF65-F5344CB8AC3E}">
        <p14:creationId xmlns:p14="http://schemas.microsoft.com/office/powerpoint/2010/main" val="1479282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inside a cave.</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23</a:t>
            </a:fld>
            <a:endParaRPr lang="en-US"/>
          </a:p>
        </p:txBody>
      </p:sp>
    </p:spTree>
    <p:extLst>
      <p:ext uri="{BB962C8B-B14F-4D97-AF65-F5344CB8AC3E}">
        <p14:creationId xmlns:p14="http://schemas.microsoft.com/office/powerpoint/2010/main" val="1830098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a:t>
            </a:r>
            <a:r>
              <a:rPr lang="en-US" baseline="0" dirty="0" smtClean="0"/>
              <a:t> you choose this as your home like the Paiutes did?</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24</a:t>
            </a:fld>
            <a:endParaRPr lang="en-US"/>
          </a:p>
        </p:txBody>
      </p:sp>
    </p:spTree>
    <p:extLst>
      <p:ext uri="{BB962C8B-B14F-4D97-AF65-F5344CB8AC3E}">
        <p14:creationId xmlns:p14="http://schemas.microsoft.com/office/powerpoint/2010/main" val="1206397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Gathering basket and basket for liquids</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4</a:t>
            </a:fld>
            <a:endParaRPr lang="en-US"/>
          </a:p>
        </p:txBody>
      </p:sp>
    </p:spTree>
    <p:extLst>
      <p:ext uri="{BB962C8B-B14F-4D97-AF65-F5344CB8AC3E}">
        <p14:creationId xmlns:p14="http://schemas.microsoft.com/office/powerpoint/2010/main" val="129534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Decorated pottery</a:t>
            </a:r>
            <a:r>
              <a:rPr lang="en-US" baseline="0" dirty="0" smtClean="0"/>
              <a:t> foreground. Utilitarian pot background</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5</a:t>
            </a:fld>
            <a:endParaRPr lang="en-US"/>
          </a:p>
        </p:txBody>
      </p:sp>
    </p:spTree>
    <p:extLst>
      <p:ext uri="{BB962C8B-B14F-4D97-AF65-F5344CB8AC3E}">
        <p14:creationId xmlns:p14="http://schemas.microsoft.com/office/powerpoint/2010/main" val="1708028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Pottery</a:t>
            </a:r>
            <a:r>
              <a:rPr lang="en-US" baseline="0" dirty="0" smtClean="0"/>
              <a:t> vessel.  Coils that were used to make it are visible.</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6</a:t>
            </a:fld>
            <a:endParaRPr lang="en-US"/>
          </a:p>
        </p:txBody>
      </p:sp>
    </p:spTree>
    <p:extLst>
      <p:ext uri="{BB962C8B-B14F-4D97-AF65-F5344CB8AC3E}">
        <p14:creationId xmlns:p14="http://schemas.microsoft.com/office/powerpoint/2010/main" val="188472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Bone awl for sewing</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7</a:t>
            </a:fld>
            <a:endParaRPr lang="en-US"/>
          </a:p>
        </p:txBody>
      </p:sp>
    </p:spTree>
    <p:extLst>
      <p:ext uri="{BB962C8B-B14F-4D97-AF65-F5344CB8AC3E}">
        <p14:creationId xmlns:p14="http://schemas.microsoft.com/office/powerpoint/2010/main" val="196693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Ancient pottery from Bureau of Land Management display,</a:t>
            </a:r>
            <a:r>
              <a:rPr lang="en-US" baseline="0" dirty="0" smtClean="0"/>
              <a:t> St. George, Utah.</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8</a:t>
            </a:fld>
            <a:endParaRPr lang="en-US"/>
          </a:p>
        </p:txBody>
      </p:sp>
    </p:spTree>
    <p:extLst>
      <p:ext uri="{BB962C8B-B14F-4D97-AF65-F5344CB8AC3E}">
        <p14:creationId xmlns:p14="http://schemas.microsoft.com/office/powerpoint/2010/main" val="1659079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Ancient pottery from</a:t>
            </a:r>
            <a:r>
              <a:rPr lang="en-US" baseline="0" dirty="0" smtClean="0"/>
              <a:t> Bureau of Land Management Display, St. </a:t>
            </a:r>
            <a:r>
              <a:rPr lang="en-US" baseline="0" smtClean="0"/>
              <a:t>George Utah.</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9</a:t>
            </a:fld>
            <a:endParaRPr lang="en-US"/>
          </a:p>
        </p:txBody>
      </p:sp>
    </p:spTree>
    <p:extLst>
      <p:ext uri="{BB962C8B-B14F-4D97-AF65-F5344CB8AC3E}">
        <p14:creationId xmlns:p14="http://schemas.microsoft.com/office/powerpoint/2010/main" val="739760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 that inspired</a:t>
            </a:r>
            <a:r>
              <a:rPr lang="en-US" baseline="0" dirty="0" smtClean="0"/>
              <a:t> author to have grandmother show Vivian the ancient ruin.  See the circular hole where a </a:t>
            </a:r>
            <a:r>
              <a:rPr lang="en-US" baseline="0" dirty="0" err="1" smtClean="0"/>
              <a:t>wikiup</a:t>
            </a:r>
            <a:r>
              <a:rPr lang="en-US" baseline="0" dirty="0" smtClean="0"/>
              <a:t> would have been anchored. Pottery sherds and shale littered the ground.</a:t>
            </a:r>
            <a:endParaRPr lang="en-US" dirty="0"/>
          </a:p>
        </p:txBody>
      </p:sp>
      <p:sp>
        <p:nvSpPr>
          <p:cNvPr id="4" name="Slide Number Placeholder 3"/>
          <p:cNvSpPr>
            <a:spLocks noGrp="1"/>
          </p:cNvSpPr>
          <p:nvPr>
            <p:ph type="sldNum" sz="quarter" idx="10"/>
          </p:nvPr>
        </p:nvSpPr>
        <p:spPr/>
        <p:txBody>
          <a:bodyPr/>
          <a:lstStyle/>
          <a:p>
            <a:fld id="{2940F833-1985-DF4B-96E9-089BD7CA9A5E}" type="slidenum">
              <a:rPr lang="en-US" smtClean="0"/>
              <a:t>10</a:t>
            </a:fld>
            <a:endParaRPr lang="en-US"/>
          </a:p>
        </p:txBody>
      </p:sp>
    </p:spTree>
    <p:extLst>
      <p:ext uri="{BB962C8B-B14F-4D97-AF65-F5344CB8AC3E}">
        <p14:creationId xmlns:p14="http://schemas.microsoft.com/office/powerpoint/2010/main" val="1439433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62F9FA5-FD66-DA4E-AE96-88F75D209DDE}"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164394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F9FA5-FD66-DA4E-AE96-88F75D209DDE}"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534999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F9FA5-FD66-DA4E-AE96-88F75D209DDE}"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21540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2F9FA5-FD66-DA4E-AE96-88F75D209DDE}"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30783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2F9FA5-FD66-DA4E-AE96-88F75D209DDE}" type="datetimeFigureOut">
              <a:rPr lang="en-US" smtClean="0"/>
              <a:t>3/24/17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52890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2F9FA5-FD66-DA4E-AE96-88F75D209DDE}" type="datetimeFigureOut">
              <a:rPr lang="en-US" smtClean="0"/>
              <a:t>3/24/17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922075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2F9FA5-FD66-DA4E-AE96-88F75D209DDE}" type="datetimeFigureOut">
              <a:rPr lang="en-US" smtClean="0"/>
              <a:t>3/24/17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108131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2F9FA5-FD66-DA4E-AE96-88F75D209DDE}" type="datetimeFigureOut">
              <a:rPr lang="en-US" smtClean="0"/>
              <a:t>3/24/17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1710198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2F9FA5-FD66-DA4E-AE96-88F75D209DDE}" type="datetimeFigureOut">
              <a:rPr lang="en-US" smtClean="0"/>
              <a:t>3/24/17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138420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2F9FA5-FD66-DA4E-AE96-88F75D209DDE}" type="datetimeFigureOut">
              <a:rPr lang="en-US" smtClean="0"/>
              <a:t>3/24/17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574094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2F9FA5-FD66-DA4E-AE96-88F75D209DDE}" type="datetimeFigureOut">
              <a:rPr lang="en-US" smtClean="0"/>
              <a:t>3/24/17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C8E99B-F8B6-EA4B-8D2E-93F087A0901A}" type="slidenum">
              <a:rPr lang="en-US" smtClean="0"/>
              <a:t>‹#›</a:t>
            </a:fld>
            <a:endParaRPr lang="en-US"/>
          </a:p>
        </p:txBody>
      </p:sp>
    </p:spTree>
    <p:extLst>
      <p:ext uri="{BB962C8B-B14F-4D97-AF65-F5344CB8AC3E}">
        <p14:creationId xmlns:p14="http://schemas.microsoft.com/office/powerpoint/2010/main" val="1591094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2F9FA5-FD66-DA4E-AE96-88F75D209DDE}" type="datetimeFigureOut">
              <a:rPr lang="en-US" smtClean="0"/>
              <a:t>3/24/17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8E99B-F8B6-EA4B-8D2E-93F087A0901A}" type="slidenum">
              <a:rPr lang="en-US" smtClean="0"/>
              <a:t>‹#›</a:t>
            </a:fld>
            <a:endParaRPr lang="en-US"/>
          </a:p>
        </p:txBody>
      </p:sp>
    </p:spTree>
    <p:extLst>
      <p:ext uri="{BB962C8B-B14F-4D97-AF65-F5344CB8AC3E}">
        <p14:creationId xmlns:p14="http://schemas.microsoft.com/office/powerpoint/2010/main" val="1246269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solidFill>
                  <a:schemeClr val="bg1"/>
                </a:solidFill>
                <a:latin typeface="Impact" charset="0"/>
                <a:ea typeface="Impact" charset="0"/>
                <a:cs typeface="Impact" charset="0"/>
              </a:rPr>
              <a:t>Paiute Culture</a:t>
            </a:r>
            <a:endParaRPr lang="en-US" sz="9600" dirty="0">
              <a:solidFill>
                <a:schemeClr val="bg1"/>
              </a:solidFill>
              <a:latin typeface="Impact" charset="0"/>
              <a:ea typeface="Impact" charset="0"/>
              <a:cs typeface="Impact" charset="0"/>
            </a:endParaRPr>
          </a:p>
        </p:txBody>
      </p:sp>
      <p:sp>
        <p:nvSpPr>
          <p:cNvPr id="3" name="Subtitle 2"/>
          <p:cNvSpPr>
            <a:spLocks noGrp="1"/>
          </p:cNvSpPr>
          <p:nvPr>
            <p:ph type="subTitle" idx="1"/>
          </p:nvPr>
        </p:nvSpPr>
        <p:spPr/>
        <p:txBody>
          <a:bodyPr>
            <a:normAutofit/>
          </a:bodyPr>
          <a:lstStyle/>
          <a:p>
            <a:r>
              <a:rPr lang="en-US" sz="3600" dirty="0" smtClean="0">
                <a:solidFill>
                  <a:schemeClr val="bg1"/>
                </a:solidFill>
                <a:latin typeface="Impact" charset="0"/>
                <a:ea typeface="Impact" charset="0"/>
                <a:cs typeface="Impact" charset="0"/>
              </a:rPr>
              <a:t>Tools and Art</a:t>
            </a:r>
            <a:endParaRPr lang="en-US" sz="3600" dirty="0">
              <a:solidFill>
                <a:schemeClr val="bg1"/>
              </a:solidFill>
              <a:latin typeface="Impact" charset="0"/>
              <a:ea typeface="Impact" charset="0"/>
              <a:cs typeface="Impact" charset="0"/>
            </a:endParaRPr>
          </a:p>
        </p:txBody>
      </p:sp>
    </p:spTree>
    <p:extLst>
      <p:ext uri="{BB962C8B-B14F-4D97-AF65-F5344CB8AC3E}">
        <p14:creationId xmlns:p14="http://schemas.microsoft.com/office/powerpoint/2010/main" val="18309491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717583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00" y="0"/>
            <a:ext cx="10992394" cy="6858000"/>
          </a:xfrm>
          <a:prstGeom prst="rect">
            <a:avLst/>
          </a:prstGeom>
        </p:spPr>
      </p:pic>
    </p:spTree>
    <p:extLst>
      <p:ext uri="{BB962C8B-B14F-4D97-AF65-F5344CB8AC3E}">
        <p14:creationId xmlns:p14="http://schemas.microsoft.com/office/powerpoint/2010/main" val="1055589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4011" b="28958"/>
          <a:stretch/>
        </p:blipFill>
        <p:spPr>
          <a:xfrm>
            <a:off x="562003" y="0"/>
            <a:ext cx="11067994" cy="6858000"/>
          </a:xfrm>
          <a:prstGeom prst="rect">
            <a:avLst/>
          </a:prstGeom>
        </p:spPr>
      </p:pic>
    </p:spTree>
    <p:extLst>
      <p:ext uri="{BB962C8B-B14F-4D97-AF65-F5344CB8AC3E}">
        <p14:creationId xmlns:p14="http://schemas.microsoft.com/office/powerpoint/2010/main" val="9614463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9375"/>
          <a:stretch/>
        </p:blipFill>
        <p:spPr>
          <a:xfrm>
            <a:off x="495300" y="0"/>
            <a:ext cx="11341394" cy="6858000"/>
          </a:xfrm>
          <a:prstGeom prst="rect">
            <a:avLst/>
          </a:prstGeom>
        </p:spPr>
      </p:pic>
    </p:spTree>
    <p:extLst>
      <p:ext uri="{BB962C8B-B14F-4D97-AF65-F5344CB8AC3E}">
        <p14:creationId xmlns:p14="http://schemas.microsoft.com/office/powerpoint/2010/main" val="1350508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180997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4245769" y="1122363"/>
            <a:ext cx="3700462" cy="3778531"/>
          </a:xfrm>
          <a:prstGeom prst="rect">
            <a:avLst/>
          </a:prstGeom>
        </p:spPr>
      </p:pic>
    </p:spTree>
    <p:extLst>
      <p:ext uri="{BB962C8B-B14F-4D97-AF65-F5344CB8AC3E}">
        <p14:creationId xmlns:p14="http://schemas.microsoft.com/office/powerpoint/2010/main" val="1061809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38319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6745850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0"/>
            <a:ext cx="10297056" cy="6858000"/>
          </a:xfrm>
          <a:prstGeom prst="rect">
            <a:avLst/>
          </a:prstGeom>
        </p:spPr>
      </p:pic>
    </p:spTree>
    <p:extLst>
      <p:ext uri="{BB962C8B-B14F-4D97-AF65-F5344CB8AC3E}">
        <p14:creationId xmlns:p14="http://schemas.microsoft.com/office/powerpoint/2010/main" val="478456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28182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1904"/>
          </a:xfrm>
          <a:prstGeom prst="rect">
            <a:avLst/>
          </a:prstGeom>
        </p:spPr>
      </p:pic>
    </p:spTree>
    <p:extLst>
      <p:ext uri="{BB962C8B-B14F-4D97-AF65-F5344CB8AC3E}">
        <p14:creationId xmlns:p14="http://schemas.microsoft.com/office/powerpoint/2010/main" val="608404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54299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1974932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495088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1980" cy="6858000"/>
          </a:xfrm>
          <a:prstGeom prst="rect">
            <a:avLst/>
          </a:prstGeom>
        </p:spPr>
      </p:pic>
    </p:spTree>
    <p:extLst>
      <p:ext uri="{BB962C8B-B14F-4D97-AF65-F5344CB8AC3E}">
        <p14:creationId xmlns:p14="http://schemas.microsoft.com/office/powerpoint/2010/main" val="3790701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64086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9837036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4984936" y="2073019"/>
            <a:ext cx="2457264" cy="2092324"/>
          </a:xfrm>
          <a:prstGeom prst="rect">
            <a:avLst/>
          </a:prstGeom>
        </p:spPr>
      </p:pic>
      <p:pic>
        <p:nvPicPr>
          <p:cNvPr id="6" name="Picture 5"/>
          <p:cNvPicPr>
            <a:picLocks noChangeAspect="1"/>
          </p:cNvPicPr>
          <p:nvPr/>
        </p:nvPicPr>
        <p:blipFill>
          <a:blip r:embed="rId4"/>
          <a:stretch>
            <a:fillRect/>
          </a:stretch>
        </p:blipFill>
        <p:spPr>
          <a:xfrm>
            <a:off x="8439600" y="2054227"/>
            <a:ext cx="2228400" cy="211111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6700" y="2054227"/>
            <a:ext cx="2460837" cy="2167651"/>
          </a:xfrm>
          <a:prstGeom prst="rect">
            <a:avLst/>
          </a:prstGeom>
        </p:spPr>
      </p:pic>
    </p:spTree>
    <p:extLst>
      <p:ext uri="{BB962C8B-B14F-4D97-AF65-F5344CB8AC3E}">
        <p14:creationId xmlns:p14="http://schemas.microsoft.com/office/powerpoint/2010/main" val="2021119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038258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3529013" y="6351"/>
            <a:ext cx="5114925" cy="6819900"/>
          </a:xfrm>
          <a:prstGeom prst="rect">
            <a:avLst/>
          </a:prstGeom>
        </p:spPr>
      </p:pic>
    </p:spTree>
    <p:extLst>
      <p:ext uri="{BB962C8B-B14F-4D97-AF65-F5344CB8AC3E}">
        <p14:creationId xmlns:p14="http://schemas.microsoft.com/office/powerpoint/2010/main" val="522583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stretch>
            <a:fillRect/>
          </a:stretch>
        </p:blipFill>
        <p:spPr>
          <a:xfrm>
            <a:off x="3514725" y="-12700"/>
            <a:ext cx="5153025" cy="6870700"/>
          </a:xfrm>
          <a:prstGeom prst="rect">
            <a:avLst/>
          </a:prstGeom>
        </p:spPr>
      </p:pic>
    </p:spTree>
    <p:extLst>
      <p:ext uri="{BB962C8B-B14F-4D97-AF65-F5344CB8AC3E}">
        <p14:creationId xmlns:p14="http://schemas.microsoft.com/office/powerpoint/2010/main" val="20013107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79" y="1895159"/>
            <a:ext cx="2837586" cy="29972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2179" b="13161"/>
          <a:stretch/>
        </p:blipFill>
        <p:spPr>
          <a:xfrm>
            <a:off x="4527231" y="1869440"/>
            <a:ext cx="3064824" cy="30229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8422" y="1785619"/>
            <a:ext cx="3112301" cy="3164842"/>
          </a:xfrm>
          <a:prstGeom prst="rect">
            <a:avLst/>
          </a:prstGeom>
        </p:spPr>
      </p:pic>
    </p:spTree>
    <p:extLst>
      <p:ext uri="{BB962C8B-B14F-4D97-AF65-F5344CB8AC3E}">
        <p14:creationId xmlns:p14="http://schemas.microsoft.com/office/powerpoint/2010/main" val="2068362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57" y="1249679"/>
            <a:ext cx="2811781" cy="374904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174" y="1249679"/>
            <a:ext cx="3448826" cy="3749042"/>
          </a:xfrm>
          <a:prstGeom prst="rect">
            <a:avLst/>
          </a:prstGeom>
        </p:spPr>
      </p:pic>
    </p:spTree>
    <p:extLst>
      <p:ext uri="{BB962C8B-B14F-4D97-AF65-F5344CB8AC3E}">
        <p14:creationId xmlns:p14="http://schemas.microsoft.com/office/powerpoint/2010/main" val="21066402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629</Words>
  <Application>Microsoft Macintosh PowerPoint</Application>
  <PresentationFormat>Widescreen</PresentationFormat>
  <Paragraphs>49</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Impact</vt:lpstr>
      <vt:lpstr>Office Theme</vt:lpstr>
      <vt:lpstr>Paiute Culture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Jennings</dc:creator>
  <cp:lastModifiedBy>Ana Jennings</cp:lastModifiedBy>
  <cp:revision>17</cp:revision>
  <dcterms:created xsi:type="dcterms:W3CDTF">2016-12-28T19:50:55Z</dcterms:created>
  <dcterms:modified xsi:type="dcterms:W3CDTF">2017-03-24T15:00:45Z</dcterms:modified>
</cp:coreProperties>
</file>